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76" r:id="rId4"/>
    <p:sldId id="260" r:id="rId5"/>
    <p:sldId id="258" r:id="rId6"/>
    <p:sldId id="259" r:id="rId7"/>
    <p:sldId id="261" r:id="rId8"/>
    <p:sldId id="262" r:id="rId9"/>
    <p:sldId id="273" r:id="rId10"/>
    <p:sldId id="274" r:id="rId11"/>
    <p:sldId id="263" r:id="rId12"/>
    <p:sldId id="265" r:id="rId13"/>
    <p:sldId id="264" r:id="rId14"/>
    <p:sldId id="266" r:id="rId15"/>
    <p:sldId id="269" r:id="rId16"/>
    <p:sldId id="270" r:id="rId17"/>
    <p:sldId id="271" r:id="rId18"/>
    <p:sldId id="272"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72" d="100"/>
          <a:sy n="72" d="100"/>
        </p:scale>
        <p:origin x="57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24715A5-4547-48B5-B9D4-B7FC9D097BBC}" type="datetimeFigureOut">
              <a:rPr lang="en-IN" smtClean="0"/>
              <a:t>15-01-2021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2522876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4715A5-4547-48B5-B9D4-B7FC9D097BBC}" type="datetimeFigureOut">
              <a:rPr lang="en-IN" smtClean="0"/>
              <a:t>15-01-2021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209038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4715A5-4547-48B5-B9D4-B7FC9D097BBC}" type="datetimeFigureOut">
              <a:rPr lang="en-IN" smtClean="0"/>
              <a:t>15-01-2021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3313613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4715A5-4547-48B5-B9D4-B7FC9D097BBC}" type="datetimeFigureOut">
              <a:rPr lang="en-IN" smtClean="0"/>
              <a:t>15-01-2021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BF9F33-521C-4FE1-8294-936CBBC47CC9}"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6824892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4715A5-4547-48B5-B9D4-B7FC9D097BBC}" type="datetimeFigureOut">
              <a:rPr lang="en-IN" smtClean="0"/>
              <a:t>15-01-2021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3916129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24715A5-4547-48B5-B9D4-B7FC9D097BBC}" type="datetimeFigureOut">
              <a:rPr lang="en-IN" smtClean="0"/>
              <a:t>15-01-2021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8241481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24715A5-4547-48B5-B9D4-B7FC9D097BBC}" type="datetimeFigureOut">
              <a:rPr lang="en-IN" smtClean="0"/>
              <a:t>15-01-2021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1333446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4715A5-4547-48B5-B9D4-B7FC9D097BBC}" type="datetimeFigureOut">
              <a:rPr lang="en-IN" smtClean="0"/>
              <a:t>15-01-2021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21987190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4715A5-4547-48B5-B9D4-B7FC9D097BBC}" type="datetimeFigureOut">
              <a:rPr lang="en-IN" smtClean="0"/>
              <a:t>15-01-2021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16830302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2FE3B-74E0-4AD6-915A-C2D906B015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D0B2D3A-2806-4979-A03E-7A3CFAF152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5DB2E43-3A9F-441C-8C20-E5664E2C0A3B}"/>
              </a:ext>
            </a:extLst>
          </p:cNvPr>
          <p:cNvSpPr>
            <a:spLocks noGrp="1"/>
          </p:cNvSpPr>
          <p:nvPr>
            <p:ph type="dt" sz="half" idx="10"/>
          </p:nvPr>
        </p:nvSpPr>
        <p:spPr/>
        <p:txBody>
          <a:bodyPr/>
          <a:lstStyle/>
          <a:p>
            <a:fld id="{524715A5-4547-48B5-B9D4-B7FC9D097BBC}" type="datetimeFigureOut">
              <a:rPr lang="en-IN" smtClean="0"/>
              <a:t>15-01-2021</a:t>
            </a:fld>
            <a:endParaRPr lang="en-IN"/>
          </a:p>
        </p:txBody>
      </p:sp>
      <p:sp>
        <p:nvSpPr>
          <p:cNvPr id="5" name="Footer Placeholder 4">
            <a:extLst>
              <a:ext uri="{FF2B5EF4-FFF2-40B4-BE49-F238E27FC236}">
                <a16:creationId xmlns:a16="http://schemas.microsoft.com/office/drawing/2014/main" id="{0EAA7A27-8348-49BB-8FA4-8495594E8B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43B19E-9883-4CAD-AE47-47A659C66E05}"/>
              </a:ext>
            </a:extLst>
          </p:cNvPr>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2822577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4715A5-4547-48B5-B9D4-B7FC9D097BBC}" type="datetimeFigureOut">
              <a:rPr lang="en-IN" smtClean="0"/>
              <a:t>15-01-2021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406556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4715A5-4547-48B5-B9D4-B7FC9D097BBC}" type="datetimeFigureOut">
              <a:rPr lang="en-IN" smtClean="0"/>
              <a:t>15-01-2021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696935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24715A5-4547-48B5-B9D4-B7FC9D097BBC}" type="datetimeFigureOut">
              <a:rPr lang="en-IN" smtClean="0"/>
              <a:t>15-01-2021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1725037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24715A5-4547-48B5-B9D4-B7FC9D097BBC}" type="datetimeFigureOut">
              <a:rPr lang="en-IN" smtClean="0"/>
              <a:t>15-01-2021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1574606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24715A5-4547-48B5-B9D4-B7FC9D097BBC}" type="datetimeFigureOut">
              <a:rPr lang="en-IN" smtClean="0"/>
              <a:t>15-01-2021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2540570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524715A5-4547-48B5-B9D4-B7FC9D097BBC}" type="datetimeFigureOut">
              <a:rPr lang="en-IN" smtClean="0"/>
              <a:t>15-01-2021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2087755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4715A5-4547-48B5-B9D4-B7FC9D097BBC}" type="datetimeFigureOut">
              <a:rPr lang="en-IN" smtClean="0"/>
              <a:t>15-01-2021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2385887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4715A5-4547-48B5-B9D4-B7FC9D097BBC}" type="datetimeFigureOut">
              <a:rPr lang="en-IN" smtClean="0"/>
              <a:t>15-01-2021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4BF9F33-521C-4FE1-8294-936CBBC47CC9}" type="slidenum">
              <a:rPr lang="en-IN" smtClean="0"/>
              <a:t>‹#›</a:t>
            </a:fld>
            <a:endParaRPr lang="en-IN"/>
          </a:p>
        </p:txBody>
      </p:sp>
    </p:spTree>
    <p:extLst>
      <p:ext uri="{BB962C8B-B14F-4D97-AF65-F5344CB8AC3E}">
        <p14:creationId xmlns:p14="http://schemas.microsoft.com/office/powerpoint/2010/main" val="437397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524715A5-4547-48B5-B9D4-B7FC9D097BBC}" type="datetimeFigureOut">
              <a:rPr lang="en-IN" smtClean="0"/>
              <a:t>15-01-2021</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84BF9F33-521C-4FE1-8294-936CBBC47CC9}" type="slidenum">
              <a:rPr lang="en-IN" smtClean="0"/>
              <a:t>‹#›</a:t>
            </a:fld>
            <a:endParaRPr lang="en-IN"/>
          </a:p>
        </p:txBody>
      </p:sp>
    </p:spTree>
    <p:extLst>
      <p:ext uri="{BB962C8B-B14F-4D97-AF65-F5344CB8AC3E}">
        <p14:creationId xmlns:p14="http://schemas.microsoft.com/office/powerpoint/2010/main" val="2287810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3C88-7ECA-4AD6-9D70-B122498022B4}"/>
              </a:ext>
            </a:extLst>
          </p:cNvPr>
          <p:cNvSpPr>
            <a:spLocks noGrp="1"/>
          </p:cNvSpPr>
          <p:nvPr>
            <p:ph type="ctrTitle"/>
          </p:nvPr>
        </p:nvSpPr>
        <p:spPr>
          <a:xfrm>
            <a:off x="548639" y="759371"/>
            <a:ext cx="10487771" cy="787178"/>
          </a:xfrm>
        </p:spPr>
        <p:txBody>
          <a:bodyPr anchor="b">
            <a:normAutofit/>
          </a:bodyPr>
          <a:lstStyle/>
          <a:p>
            <a:r>
              <a:rPr lang="en-IN" sz="3600" b="1" i="1" dirty="0"/>
              <a:t>PHARMACY DATABASE AND BILLING</a:t>
            </a:r>
            <a:endParaRPr lang="en-IN" sz="3600" b="1" i="1" dirty="0">
              <a:solidFill>
                <a:schemeClr val="tx2"/>
              </a:solidFill>
            </a:endParaRPr>
          </a:p>
        </p:txBody>
      </p:sp>
      <p:sp>
        <p:nvSpPr>
          <p:cNvPr id="3" name="Subtitle 2">
            <a:extLst>
              <a:ext uri="{FF2B5EF4-FFF2-40B4-BE49-F238E27FC236}">
                <a16:creationId xmlns:a16="http://schemas.microsoft.com/office/drawing/2014/main" id="{15F447DE-33E3-48B8-88F2-A37D3D317597}"/>
              </a:ext>
            </a:extLst>
          </p:cNvPr>
          <p:cNvSpPr>
            <a:spLocks noGrp="1"/>
          </p:cNvSpPr>
          <p:nvPr>
            <p:ph type="subTitle" idx="1"/>
          </p:nvPr>
        </p:nvSpPr>
        <p:spPr>
          <a:xfrm>
            <a:off x="1963971" y="1546549"/>
            <a:ext cx="6857171" cy="3947802"/>
          </a:xfrm>
        </p:spPr>
        <p:txBody>
          <a:bodyPr>
            <a:normAutofit lnSpcReduction="10000"/>
          </a:bodyPr>
          <a:lstStyle/>
          <a:p>
            <a:endParaRPr lang="en-IN" sz="1200" dirty="0"/>
          </a:p>
          <a:p>
            <a:r>
              <a:rPr lang="en-US" sz="1400" dirty="0">
                <a:solidFill>
                  <a:schemeClr val="tx1"/>
                </a:solidFill>
              </a:rPr>
              <a:t>Bachelor of Engineering in</a:t>
            </a:r>
          </a:p>
          <a:p>
            <a:r>
              <a:rPr lang="en-US" sz="1400" dirty="0">
                <a:solidFill>
                  <a:schemeClr val="tx1"/>
                </a:solidFill>
              </a:rPr>
              <a:t> Information Science and Engineering </a:t>
            </a:r>
          </a:p>
          <a:p>
            <a:r>
              <a:rPr lang="en-US" sz="1400" dirty="0">
                <a:solidFill>
                  <a:schemeClr val="tx1"/>
                </a:solidFill>
              </a:rPr>
              <a:t>Submitted by:</a:t>
            </a:r>
            <a:endParaRPr lang="en-IN" sz="1400" dirty="0">
              <a:solidFill>
                <a:schemeClr val="tx1"/>
              </a:solidFill>
            </a:endParaRPr>
          </a:p>
          <a:p>
            <a:endParaRPr lang="en-IN" sz="1400" dirty="0">
              <a:solidFill>
                <a:schemeClr val="tx1"/>
              </a:solidFill>
            </a:endParaRPr>
          </a:p>
          <a:p>
            <a:r>
              <a:rPr lang="en-IN" sz="1400" dirty="0">
                <a:solidFill>
                  <a:schemeClr val="tx1"/>
                </a:solidFill>
              </a:rPr>
              <a:t>          1.Akshatha B </a:t>
            </a:r>
            <a:r>
              <a:rPr lang="en-IN" sz="1400" dirty="0" err="1">
                <a:solidFill>
                  <a:schemeClr val="tx1"/>
                </a:solidFill>
              </a:rPr>
              <a:t>Anjutagi</a:t>
            </a:r>
            <a:r>
              <a:rPr lang="en-IN" sz="1400" dirty="0">
                <a:solidFill>
                  <a:schemeClr val="tx1"/>
                </a:solidFill>
              </a:rPr>
              <a:t>	1NT19IS401</a:t>
            </a:r>
          </a:p>
          <a:p>
            <a:r>
              <a:rPr lang="en-IN" sz="1400" dirty="0">
                <a:solidFill>
                  <a:schemeClr val="tx1"/>
                </a:solidFill>
              </a:rPr>
              <a:t>          2.Lavanya k 		1NT19IS407 </a:t>
            </a:r>
          </a:p>
          <a:p>
            <a:r>
              <a:rPr lang="en-IN" sz="1400" dirty="0">
                <a:solidFill>
                  <a:schemeClr val="tx1"/>
                </a:solidFill>
              </a:rPr>
              <a:t> 3.Renuka </a:t>
            </a:r>
            <a:r>
              <a:rPr lang="en-IN" sz="1400" dirty="0" err="1">
                <a:solidFill>
                  <a:schemeClr val="tx1"/>
                </a:solidFill>
              </a:rPr>
              <a:t>Karadagi</a:t>
            </a:r>
            <a:r>
              <a:rPr lang="en-IN" sz="1400" dirty="0">
                <a:solidFill>
                  <a:schemeClr val="tx1"/>
                </a:solidFill>
              </a:rPr>
              <a:t>	1NT19IS412</a:t>
            </a:r>
          </a:p>
          <a:p>
            <a:r>
              <a:rPr lang="en-IN" sz="1400" dirty="0">
                <a:solidFill>
                  <a:schemeClr val="tx1"/>
                </a:solidFill>
              </a:rPr>
              <a:t> 4.Yashodha M N	1NT19IS416</a:t>
            </a:r>
          </a:p>
          <a:p>
            <a:endParaRPr lang="en-IN" sz="1400" dirty="0">
              <a:solidFill>
                <a:schemeClr val="tx1"/>
              </a:solidFill>
            </a:endParaRPr>
          </a:p>
          <a:p>
            <a:r>
              <a:rPr lang="en-US" sz="1600" dirty="0">
                <a:solidFill>
                  <a:schemeClr val="tx1"/>
                </a:solidFill>
              </a:rPr>
              <a:t>       Name Of The Faculty : </a:t>
            </a:r>
            <a:r>
              <a:rPr lang="en-US" sz="1600" dirty="0" err="1">
                <a:solidFill>
                  <a:schemeClr val="tx1"/>
                </a:solidFill>
              </a:rPr>
              <a:t>Mrs</a:t>
            </a:r>
            <a:r>
              <a:rPr lang="en-US" sz="1600" dirty="0">
                <a:solidFill>
                  <a:schemeClr val="tx1"/>
                </a:solidFill>
              </a:rPr>
              <a:t> Disha D N</a:t>
            </a:r>
            <a:endParaRPr lang="en-IN" sz="1600" dirty="0">
              <a:solidFill>
                <a:schemeClr val="tx1"/>
              </a:solidFill>
            </a:endParaRPr>
          </a:p>
        </p:txBody>
      </p:sp>
    </p:spTree>
    <p:extLst>
      <p:ext uri="{BB962C8B-B14F-4D97-AF65-F5344CB8AC3E}">
        <p14:creationId xmlns:p14="http://schemas.microsoft.com/office/powerpoint/2010/main" val="7351960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A1968-C79F-4555-AB30-ABA6EA725B2C}"/>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DCEE8328-2981-4614-B4A3-E8345194E42A}"/>
              </a:ext>
            </a:extLst>
          </p:cNvPr>
          <p:cNvPicPr>
            <a:picLocks noGrp="1" noChangeAspect="1"/>
          </p:cNvPicPr>
          <p:nvPr>
            <p:ph idx="1"/>
          </p:nvPr>
        </p:nvPicPr>
        <p:blipFill>
          <a:blip r:embed="rId2"/>
          <a:stretch>
            <a:fillRect/>
          </a:stretch>
        </p:blipFill>
        <p:spPr>
          <a:xfrm>
            <a:off x="2222765" y="618517"/>
            <a:ext cx="7746470" cy="4351338"/>
          </a:xfrm>
        </p:spPr>
      </p:pic>
      <p:sp>
        <p:nvSpPr>
          <p:cNvPr id="6" name="TextBox 5">
            <a:extLst>
              <a:ext uri="{FF2B5EF4-FFF2-40B4-BE49-F238E27FC236}">
                <a16:creationId xmlns:a16="http://schemas.microsoft.com/office/drawing/2014/main" id="{4F9FDAC8-AC7E-40D8-8D5F-1F0D8FABEF93}"/>
              </a:ext>
            </a:extLst>
          </p:cNvPr>
          <p:cNvSpPr txBox="1"/>
          <p:nvPr/>
        </p:nvSpPr>
        <p:spPr>
          <a:xfrm>
            <a:off x="4670065" y="5481099"/>
            <a:ext cx="3522427"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4:Add Medicine database</a:t>
            </a:r>
          </a:p>
        </p:txBody>
      </p:sp>
    </p:spTree>
    <p:extLst>
      <p:ext uri="{BB962C8B-B14F-4D97-AF65-F5344CB8AC3E}">
        <p14:creationId xmlns:p14="http://schemas.microsoft.com/office/powerpoint/2010/main" val="1019262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A6301-EE10-4AD0-B1D4-43F1CD0D84D1}"/>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4AAFC71F-D430-4B67-B4C4-05CC5F2C27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2195" y="618517"/>
            <a:ext cx="9207610" cy="4762831"/>
          </a:xfrm>
        </p:spPr>
      </p:pic>
      <p:sp>
        <p:nvSpPr>
          <p:cNvPr id="6" name="TextBox 5">
            <a:extLst>
              <a:ext uri="{FF2B5EF4-FFF2-40B4-BE49-F238E27FC236}">
                <a16:creationId xmlns:a16="http://schemas.microsoft.com/office/drawing/2014/main" id="{C2F770CE-E919-476D-997A-525FC3B04463}"/>
              </a:ext>
            </a:extLst>
          </p:cNvPr>
          <p:cNvSpPr txBox="1"/>
          <p:nvPr/>
        </p:nvSpPr>
        <p:spPr>
          <a:xfrm>
            <a:off x="4953662" y="5870151"/>
            <a:ext cx="3164620"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5:Delete Medicine</a:t>
            </a:r>
          </a:p>
        </p:txBody>
      </p:sp>
    </p:spTree>
    <p:extLst>
      <p:ext uri="{BB962C8B-B14F-4D97-AF65-F5344CB8AC3E}">
        <p14:creationId xmlns:p14="http://schemas.microsoft.com/office/powerpoint/2010/main" val="2645533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CACB2-ACD1-45E4-9D65-0534586A8FE1}"/>
              </a:ext>
            </a:extLst>
          </p:cNvPr>
          <p:cNvSpPr>
            <a:spLocks noGrp="1"/>
          </p:cNvSpPr>
          <p:nvPr>
            <p:ph type="title"/>
          </p:nvPr>
        </p:nvSpPr>
        <p:spPr/>
        <p:txBody>
          <a:bodyPr/>
          <a:lstStyle/>
          <a:p>
            <a:r>
              <a:rPr lang="en-IN" dirty="0"/>
              <a:t> </a:t>
            </a:r>
          </a:p>
        </p:txBody>
      </p:sp>
      <p:pic>
        <p:nvPicPr>
          <p:cNvPr id="7" name="Content Placeholder 6">
            <a:extLst>
              <a:ext uri="{FF2B5EF4-FFF2-40B4-BE49-F238E27FC236}">
                <a16:creationId xmlns:a16="http://schemas.microsoft.com/office/drawing/2014/main" id="{EA67324B-EFC0-4771-B9CC-DF40EC753035}"/>
              </a:ext>
            </a:extLst>
          </p:cNvPr>
          <p:cNvPicPr>
            <a:picLocks noGrp="1" noChangeAspect="1"/>
          </p:cNvPicPr>
          <p:nvPr>
            <p:ph idx="1"/>
          </p:nvPr>
        </p:nvPicPr>
        <p:blipFill>
          <a:blip r:embed="rId2"/>
          <a:stretch>
            <a:fillRect/>
          </a:stretch>
        </p:blipFill>
        <p:spPr>
          <a:xfrm>
            <a:off x="2402994" y="618517"/>
            <a:ext cx="7746470" cy="4351338"/>
          </a:xfrm>
        </p:spPr>
      </p:pic>
      <p:sp>
        <p:nvSpPr>
          <p:cNvPr id="8" name="TextBox 7">
            <a:extLst>
              <a:ext uri="{FF2B5EF4-FFF2-40B4-BE49-F238E27FC236}">
                <a16:creationId xmlns:a16="http://schemas.microsoft.com/office/drawing/2014/main" id="{420BC3BF-EBFF-47F4-8F34-37F3E572F6D3}"/>
              </a:ext>
            </a:extLst>
          </p:cNvPr>
          <p:cNvSpPr txBox="1"/>
          <p:nvPr/>
        </p:nvSpPr>
        <p:spPr>
          <a:xfrm>
            <a:off x="4852946" y="5385683"/>
            <a:ext cx="3156668"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6:Delete Medicine database</a:t>
            </a:r>
          </a:p>
        </p:txBody>
      </p:sp>
    </p:spTree>
    <p:extLst>
      <p:ext uri="{BB962C8B-B14F-4D97-AF65-F5344CB8AC3E}">
        <p14:creationId xmlns:p14="http://schemas.microsoft.com/office/powerpoint/2010/main" val="3072543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34766-58A2-4EBD-A85E-5DD1B82BBFDE}"/>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3C134596-C7EA-4998-BA58-9796A30101F5}"/>
              </a:ext>
            </a:extLst>
          </p:cNvPr>
          <p:cNvPicPr>
            <a:picLocks noGrp="1" noChangeAspect="1"/>
          </p:cNvPicPr>
          <p:nvPr>
            <p:ph idx="1"/>
          </p:nvPr>
        </p:nvPicPr>
        <p:blipFill>
          <a:blip r:embed="rId2"/>
          <a:stretch>
            <a:fillRect/>
          </a:stretch>
        </p:blipFill>
        <p:spPr>
          <a:xfrm>
            <a:off x="1822174" y="618517"/>
            <a:ext cx="8547652" cy="4670355"/>
          </a:xfrm>
        </p:spPr>
      </p:pic>
      <p:sp>
        <p:nvSpPr>
          <p:cNvPr id="6" name="TextBox 5">
            <a:extLst>
              <a:ext uri="{FF2B5EF4-FFF2-40B4-BE49-F238E27FC236}">
                <a16:creationId xmlns:a16="http://schemas.microsoft.com/office/drawing/2014/main" id="{E70C9415-6E01-4929-80A2-A0E42DB7BF44}"/>
              </a:ext>
            </a:extLst>
          </p:cNvPr>
          <p:cNvSpPr txBox="1"/>
          <p:nvPr/>
        </p:nvSpPr>
        <p:spPr>
          <a:xfrm>
            <a:off x="5051728" y="5682533"/>
            <a:ext cx="2926081"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7:Modify Medicine</a:t>
            </a:r>
          </a:p>
        </p:txBody>
      </p:sp>
    </p:spTree>
    <p:extLst>
      <p:ext uri="{BB962C8B-B14F-4D97-AF65-F5344CB8AC3E}">
        <p14:creationId xmlns:p14="http://schemas.microsoft.com/office/powerpoint/2010/main" val="695751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0122-8CC5-4919-B720-6228B0734825}"/>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EA6EA84F-533E-4B71-86CB-80CF081BF291}"/>
              </a:ext>
            </a:extLst>
          </p:cNvPr>
          <p:cNvPicPr>
            <a:picLocks noGrp="1" noChangeAspect="1"/>
          </p:cNvPicPr>
          <p:nvPr>
            <p:ph idx="1"/>
          </p:nvPr>
        </p:nvPicPr>
        <p:blipFill>
          <a:blip r:embed="rId2"/>
          <a:stretch>
            <a:fillRect/>
          </a:stretch>
        </p:blipFill>
        <p:spPr>
          <a:xfrm>
            <a:off x="2222765" y="618517"/>
            <a:ext cx="7746470" cy="4351338"/>
          </a:xfrm>
        </p:spPr>
      </p:pic>
      <p:sp>
        <p:nvSpPr>
          <p:cNvPr id="7" name="TextBox 6">
            <a:extLst>
              <a:ext uri="{FF2B5EF4-FFF2-40B4-BE49-F238E27FC236}">
                <a16:creationId xmlns:a16="http://schemas.microsoft.com/office/drawing/2014/main" id="{711AAF8C-B89A-4F13-9255-4BD805679BB8}"/>
              </a:ext>
            </a:extLst>
          </p:cNvPr>
          <p:cNvSpPr txBox="1"/>
          <p:nvPr/>
        </p:nvSpPr>
        <p:spPr>
          <a:xfrm>
            <a:off x="5165697" y="5396284"/>
            <a:ext cx="2973787"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8:Modify Medicine</a:t>
            </a:r>
          </a:p>
        </p:txBody>
      </p:sp>
    </p:spTree>
    <p:extLst>
      <p:ext uri="{BB962C8B-B14F-4D97-AF65-F5344CB8AC3E}">
        <p14:creationId xmlns:p14="http://schemas.microsoft.com/office/powerpoint/2010/main" val="6922103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6DEBD-3792-48F3-9E33-7A2A3EA46BC7}"/>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CAC30638-091E-42DE-BACB-269F26F60386}"/>
              </a:ext>
            </a:extLst>
          </p:cNvPr>
          <p:cNvPicPr>
            <a:picLocks noGrp="1" noChangeAspect="1"/>
          </p:cNvPicPr>
          <p:nvPr>
            <p:ph idx="1"/>
          </p:nvPr>
        </p:nvPicPr>
        <p:blipFill>
          <a:blip r:embed="rId2"/>
          <a:stretch>
            <a:fillRect/>
          </a:stretch>
        </p:blipFill>
        <p:spPr>
          <a:xfrm>
            <a:off x="2031935" y="928073"/>
            <a:ext cx="7746470" cy="4351338"/>
          </a:xfrm>
        </p:spPr>
      </p:pic>
      <p:sp>
        <p:nvSpPr>
          <p:cNvPr id="6" name="TextBox 5">
            <a:extLst>
              <a:ext uri="{FF2B5EF4-FFF2-40B4-BE49-F238E27FC236}">
                <a16:creationId xmlns:a16="http://schemas.microsoft.com/office/drawing/2014/main" id="{DC5C87AB-F0FA-494C-9DB9-CDC0BB8FDDF0}"/>
              </a:ext>
            </a:extLst>
          </p:cNvPr>
          <p:cNvSpPr txBox="1"/>
          <p:nvPr/>
        </p:nvSpPr>
        <p:spPr>
          <a:xfrm>
            <a:off x="5314122" y="5586317"/>
            <a:ext cx="2679589"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9:Billing</a:t>
            </a:r>
          </a:p>
        </p:txBody>
      </p:sp>
    </p:spTree>
    <p:extLst>
      <p:ext uri="{BB962C8B-B14F-4D97-AF65-F5344CB8AC3E}">
        <p14:creationId xmlns:p14="http://schemas.microsoft.com/office/powerpoint/2010/main" val="142520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84255-BB0E-43AE-86F9-ECFCD165139F}"/>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8318B1C1-B3D0-457D-8055-B0ADF88DF92C}"/>
              </a:ext>
            </a:extLst>
          </p:cNvPr>
          <p:cNvPicPr>
            <a:picLocks noGrp="1" noChangeAspect="1"/>
          </p:cNvPicPr>
          <p:nvPr>
            <p:ph idx="1"/>
          </p:nvPr>
        </p:nvPicPr>
        <p:blipFill>
          <a:blip r:embed="rId2"/>
          <a:stretch>
            <a:fillRect/>
          </a:stretch>
        </p:blipFill>
        <p:spPr>
          <a:xfrm>
            <a:off x="1973623" y="968085"/>
            <a:ext cx="7746470" cy="4351338"/>
          </a:xfrm>
        </p:spPr>
      </p:pic>
      <p:sp>
        <p:nvSpPr>
          <p:cNvPr id="6" name="TextBox 5">
            <a:extLst>
              <a:ext uri="{FF2B5EF4-FFF2-40B4-BE49-F238E27FC236}">
                <a16:creationId xmlns:a16="http://schemas.microsoft.com/office/drawing/2014/main" id="{F2123608-C3A8-49D5-981B-E3C1C0812029}"/>
              </a:ext>
            </a:extLst>
          </p:cNvPr>
          <p:cNvSpPr txBox="1"/>
          <p:nvPr/>
        </p:nvSpPr>
        <p:spPr>
          <a:xfrm>
            <a:off x="4837043" y="5705249"/>
            <a:ext cx="3596640"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10:Medicine Details</a:t>
            </a:r>
          </a:p>
        </p:txBody>
      </p:sp>
    </p:spTree>
    <p:extLst>
      <p:ext uri="{BB962C8B-B14F-4D97-AF65-F5344CB8AC3E}">
        <p14:creationId xmlns:p14="http://schemas.microsoft.com/office/powerpoint/2010/main" val="7522993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EF778-5738-411B-89DF-045B254DB622}"/>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469F8BD6-3BF0-4B85-913E-8BD2C682C16A}"/>
              </a:ext>
            </a:extLst>
          </p:cNvPr>
          <p:cNvPicPr>
            <a:picLocks noGrp="1" noChangeAspect="1"/>
          </p:cNvPicPr>
          <p:nvPr>
            <p:ph idx="1"/>
          </p:nvPr>
        </p:nvPicPr>
        <p:blipFill>
          <a:blip r:embed="rId2"/>
          <a:stretch>
            <a:fillRect/>
          </a:stretch>
        </p:blipFill>
        <p:spPr>
          <a:xfrm>
            <a:off x="2108797" y="749438"/>
            <a:ext cx="7746470" cy="4351338"/>
          </a:xfrm>
        </p:spPr>
      </p:pic>
      <p:sp>
        <p:nvSpPr>
          <p:cNvPr id="6" name="TextBox 5">
            <a:extLst>
              <a:ext uri="{FF2B5EF4-FFF2-40B4-BE49-F238E27FC236}">
                <a16:creationId xmlns:a16="http://schemas.microsoft.com/office/drawing/2014/main" id="{61906AC6-AEA2-4D05-8D20-8ABBB98AC9BF}"/>
              </a:ext>
            </a:extLst>
          </p:cNvPr>
          <p:cNvSpPr txBox="1"/>
          <p:nvPr/>
        </p:nvSpPr>
        <p:spPr>
          <a:xfrm>
            <a:off x="5102088" y="5528807"/>
            <a:ext cx="3029447"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11:View Page</a:t>
            </a:r>
          </a:p>
        </p:txBody>
      </p:sp>
    </p:spTree>
    <p:extLst>
      <p:ext uri="{BB962C8B-B14F-4D97-AF65-F5344CB8AC3E}">
        <p14:creationId xmlns:p14="http://schemas.microsoft.com/office/powerpoint/2010/main" val="2087404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8001B-0254-49EC-9E47-FA0A9D4D7D46}"/>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1CD998F8-5573-4D01-86C2-AC9340AE95F4}"/>
              </a:ext>
            </a:extLst>
          </p:cNvPr>
          <p:cNvPicPr>
            <a:picLocks noGrp="1" noChangeAspect="1"/>
          </p:cNvPicPr>
          <p:nvPr>
            <p:ph idx="1"/>
          </p:nvPr>
        </p:nvPicPr>
        <p:blipFill>
          <a:blip r:embed="rId2"/>
          <a:stretch>
            <a:fillRect/>
          </a:stretch>
        </p:blipFill>
        <p:spPr>
          <a:xfrm>
            <a:off x="1887485" y="1022675"/>
            <a:ext cx="7746470" cy="4351338"/>
          </a:xfrm>
        </p:spPr>
      </p:pic>
      <p:sp>
        <p:nvSpPr>
          <p:cNvPr id="6" name="TextBox 5">
            <a:extLst>
              <a:ext uri="{FF2B5EF4-FFF2-40B4-BE49-F238E27FC236}">
                <a16:creationId xmlns:a16="http://schemas.microsoft.com/office/drawing/2014/main" id="{556A6BE5-5514-464A-8FE3-0F7B815B08E2}"/>
              </a:ext>
            </a:extLst>
          </p:cNvPr>
          <p:cNvSpPr txBox="1"/>
          <p:nvPr/>
        </p:nvSpPr>
        <p:spPr>
          <a:xfrm>
            <a:off x="4724400" y="5650659"/>
            <a:ext cx="2743200"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12:View Show All</a:t>
            </a:r>
          </a:p>
        </p:txBody>
      </p:sp>
    </p:spTree>
    <p:extLst>
      <p:ext uri="{BB962C8B-B14F-4D97-AF65-F5344CB8AC3E}">
        <p14:creationId xmlns:p14="http://schemas.microsoft.com/office/powerpoint/2010/main" val="1050507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F1216-84D6-449B-812E-7CB40194169F}"/>
              </a:ext>
            </a:extLst>
          </p:cNvPr>
          <p:cNvSpPr>
            <a:spLocks noGrp="1"/>
          </p:cNvSpPr>
          <p:nvPr>
            <p:ph type="title"/>
          </p:nvPr>
        </p:nvSpPr>
        <p:spPr/>
        <p:txBody>
          <a:bodyPr/>
          <a:lstStyle/>
          <a:p>
            <a:r>
              <a:rPr lang="en-IN" dirty="0"/>
              <a:t> </a:t>
            </a:r>
          </a:p>
        </p:txBody>
      </p:sp>
      <p:sp>
        <p:nvSpPr>
          <p:cNvPr id="3" name="Content Placeholder 2">
            <a:extLst>
              <a:ext uri="{FF2B5EF4-FFF2-40B4-BE49-F238E27FC236}">
                <a16:creationId xmlns:a16="http://schemas.microsoft.com/office/drawing/2014/main" id="{EA381188-C600-451D-8FB2-A99750C2DBDD}"/>
              </a:ext>
            </a:extLst>
          </p:cNvPr>
          <p:cNvSpPr>
            <a:spLocks noGrp="1"/>
          </p:cNvSpPr>
          <p:nvPr>
            <p:ph idx="1"/>
          </p:nvPr>
        </p:nvSpPr>
        <p:spPr>
          <a:xfrm>
            <a:off x="755374" y="1825624"/>
            <a:ext cx="10598426" cy="1195871"/>
          </a:xfrm>
        </p:spPr>
        <p:txBody>
          <a:bodyPr>
            <a:normAutofit fontScale="85000" lnSpcReduction="10000"/>
          </a:bodyPr>
          <a:lstStyle/>
          <a:p>
            <a:pPr marL="0" indent="0">
              <a:buNone/>
            </a:pPr>
            <a:r>
              <a:rPr lang="en-IN" dirty="0"/>
              <a:t>                                        </a:t>
            </a:r>
            <a:r>
              <a:rPr lang="en-IN" sz="8000" dirty="0">
                <a:latin typeface="Arial Rounded MT Bold" panose="020F0704030504030204" pitchFamily="34" charset="0"/>
              </a:rPr>
              <a:t>THANK YOU</a:t>
            </a:r>
          </a:p>
        </p:txBody>
      </p:sp>
    </p:spTree>
    <p:extLst>
      <p:ext uri="{BB962C8B-B14F-4D97-AF65-F5344CB8AC3E}">
        <p14:creationId xmlns:p14="http://schemas.microsoft.com/office/powerpoint/2010/main" val="2295586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EC541-9A06-408F-87BA-CA1F6B3506DF}"/>
              </a:ext>
            </a:extLst>
          </p:cNvPr>
          <p:cNvSpPr>
            <a:spLocks noGrp="1"/>
          </p:cNvSpPr>
          <p:nvPr>
            <p:ph type="title"/>
          </p:nvPr>
        </p:nvSpPr>
        <p:spPr/>
        <p:txBody>
          <a:bodyPr>
            <a:normAutofit/>
          </a:bodyPr>
          <a:lstStyle/>
          <a:p>
            <a:r>
              <a:rPr lang="en-IN" sz="3600"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0D46499E-1333-4ED7-8D40-D46B774AD781}"/>
              </a:ext>
            </a:extLst>
          </p:cNvPr>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We give a solution for a better and efficient way to handle and maintain a Pharmacy Billing system where the data entered can be stored in Database using Database Management System and A Website for the Pharmacy though which the Database can be handled.</a:t>
            </a:r>
          </a:p>
          <a:p>
            <a:pPr algn="just"/>
            <a:r>
              <a:rPr lang="en-US" sz="2400" dirty="0">
                <a:latin typeface="Times New Roman" panose="02020603050405020304" pitchFamily="18" charset="0"/>
                <a:cs typeface="Times New Roman" panose="02020603050405020304" pitchFamily="18" charset="0"/>
              </a:rPr>
              <a:t>The Database and Website are linked through PHP(Personal Home Page) by an application Apache2</a:t>
            </a:r>
            <a:r>
              <a:rPr lang="en-US" sz="16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7483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3822-B325-4034-9295-DD718F0C8EAC}"/>
              </a:ext>
            </a:extLst>
          </p:cNvPr>
          <p:cNvSpPr>
            <a:spLocks noGrp="1"/>
          </p:cNvSpPr>
          <p:nvPr>
            <p:ph type="title"/>
          </p:nvPr>
        </p:nvSpPr>
        <p:spPr/>
        <p:txBody>
          <a:bodyPr>
            <a:normAutofit/>
          </a:bodyPr>
          <a:lstStyle/>
          <a:p>
            <a:r>
              <a:rPr lang="en-US" b="1" dirty="0">
                <a:effectLst/>
                <a:latin typeface="Times New Roman" panose="02020603050405020304" pitchFamily="18" charset="0"/>
                <a:ea typeface="Trebuchet MS" panose="020B0603020202020204" pitchFamily="34" charset="0"/>
              </a:rPr>
              <a:t>PROBLEM  STATEMENT:</a:t>
            </a:r>
            <a:endParaRPr lang="en-IN" dirty="0"/>
          </a:p>
        </p:txBody>
      </p:sp>
      <p:sp>
        <p:nvSpPr>
          <p:cNvPr id="3" name="Content Placeholder 2">
            <a:extLst>
              <a:ext uri="{FF2B5EF4-FFF2-40B4-BE49-F238E27FC236}">
                <a16:creationId xmlns:a16="http://schemas.microsoft.com/office/drawing/2014/main" id="{5477A962-70B0-4BDA-B8F0-11D8C908439C}"/>
              </a:ext>
            </a:extLst>
          </p:cNvPr>
          <p:cNvSpPr>
            <a:spLocks noGrp="1"/>
          </p:cNvSpPr>
          <p:nvPr>
            <p:ph idx="1"/>
          </p:nvPr>
        </p:nvSpPr>
        <p:spPr/>
        <p:txBody>
          <a:bodyPr>
            <a:normAutofit/>
          </a:bodyPr>
          <a:lstStyle/>
          <a:p>
            <a:pPr indent="457200" algn="just"/>
            <a:r>
              <a:rPr lang="en-US" sz="2400" dirty="0">
                <a:effectLst/>
                <a:latin typeface="Times New Roman" panose="02020603050405020304" pitchFamily="18" charset="0"/>
                <a:ea typeface="Trebuchet MS" panose="020B0603020202020204" pitchFamily="34" charset="0"/>
                <a:cs typeface="Trebuchet MS" panose="020B0603020202020204" pitchFamily="34" charset="0"/>
              </a:rPr>
              <a:t>Pharmacy management has kept paper record in filing cabinets. </a:t>
            </a:r>
          </a:p>
          <a:p>
            <a:pPr indent="457200" algn="just"/>
            <a:r>
              <a:rPr lang="en-US" sz="2400" dirty="0">
                <a:effectLst/>
                <a:latin typeface="Times New Roman" panose="02020603050405020304" pitchFamily="18" charset="0"/>
                <a:ea typeface="Trebuchet MS" panose="020B0603020202020204" pitchFamily="34" charset="0"/>
                <a:cs typeface="Trebuchet MS" panose="020B0603020202020204" pitchFamily="34" charset="0"/>
              </a:rPr>
              <a:t>Managing a very large pharmacy with records on papers will be tedious and difficult to keep track of inventories with regards to the drugs in the store, expiry date, quantity of drugs available based on the categories </a:t>
            </a:r>
            <a:r>
              <a:rPr lang="en-US" sz="2400" dirty="0">
                <a:effectLst/>
                <a:latin typeface="Times New Roman" panose="02020603050405020304" pitchFamily="18" charset="0"/>
                <a:ea typeface="Trebuchet MS" panose="020B0603020202020204" pitchFamily="34" charset="0"/>
              </a:rPr>
              <a:t>and their functions. </a:t>
            </a:r>
            <a:endParaRPr lang="en-IN" sz="2400" dirty="0"/>
          </a:p>
        </p:txBody>
      </p:sp>
    </p:spTree>
    <p:extLst>
      <p:ext uri="{BB962C8B-B14F-4D97-AF65-F5344CB8AC3E}">
        <p14:creationId xmlns:p14="http://schemas.microsoft.com/office/powerpoint/2010/main" val="749420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F3959-C7A2-464A-85C9-3B9A2CDE3EA9}"/>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   </a:t>
            </a:r>
            <a:r>
              <a:rPr lang="en-IN" sz="3600" b="1" dirty="0">
                <a:latin typeface="Times New Roman" panose="02020603050405020304" pitchFamily="18" charset="0"/>
                <a:cs typeface="Times New Roman" panose="02020603050405020304" pitchFamily="18" charset="0"/>
              </a:rPr>
              <a:t>ENTITY RELATIONSHIP DIAGRAM   </a:t>
            </a:r>
          </a:p>
        </p:txBody>
      </p:sp>
      <p:pic>
        <p:nvPicPr>
          <p:cNvPr id="5" name="Content Placeholder 4">
            <a:extLst>
              <a:ext uri="{FF2B5EF4-FFF2-40B4-BE49-F238E27FC236}">
                <a16:creationId xmlns:a16="http://schemas.microsoft.com/office/drawing/2014/main" id="{36FEF74E-FD23-42EA-96B0-A16F0CD2F540}"/>
              </a:ext>
            </a:extLst>
          </p:cNvPr>
          <p:cNvPicPr>
            <a:picLocks noGrp="1" noChangeAspect="1"/>
          </p:cNvPicPr>
          <p:nvPr>
            <p:ph idx="1"/>
          </p:nvPr>
        </p:nvPicPr>
        <p:blipFill rotWithShape="1">
          <a:blip r:embed="rId2"/>
          <a:srcRect l="31327" t="34427" r="33931" b="23545"/>
          <a:stretch/>
        </p:blipFill>
        <p:spPr>
          <a:xfrm>
            <a:off x="1706880" y="1656593"/>
            <a:ext cx="8778240" cy="4582890"/>
          </a:xfrm>
        </p:spPr>
      </p:pic>
    </p:spTree>
    <p:extLst>
      <p:ext uri="{BB962C8B-B14F-4D97-AF65-F5344CB8AC3E}">
        <p14:creationId xmlns:p14="http://schemas.microsoft.com/office/powerpoint/2010/main" val="2778789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C4F7C-3614-4406-A608-2E2B5E28262A}"/>
              </a:ext>
            </a:extLst>
          </p:cNvPr>
          <p:cNvSpPr>
            <a:spLocks noGrp="1"/>
          </p:cNvSpPr>
          <p:nvPr>
            <p:ph type="title"/>
          </p:nvPr>
        </p:nvSpPr>
        <p:spPr/>
        <p:txBody>
          <a:bodyPr>
            <a:normAutofit/>
          </a:bodyPr>
          <a:lstStyle/>
          <a:p>
            <a:r>
              <a:rPr lang="en-IN" sz="3600" dirty="0">
                <a:latin typeface="Arial" panose="020B0604020202020204" pitchFamily="34" charset="0"/>
                <a:cs typeface="Arial" panose="020B0604020202020204" pitchFamily="34" charset="0"/>
              </a:rPr>
              <a:t>     </a:t>
            </a:r>
            <a:r>
              <a:rPr lang="en-IN" sz="3600" b="1" dirty="0">
                <a:latin typeface="Times New Roman" panose="02020603050405020304" pitchFamily="18" charset="0"/>
                <a:cs typeface="Times New Roman" panose="02020603050405020304" pitchFamily="18" charset="0"/>
              </a:rPr>
              <a:t>CONCEPTUAL SCHEMA </a:t>
            </a:r>
          </a:p>
        </p:txBody>
      </p:sp>
      <p:pic>
        <p:nvPicPr>
          <p:cNvPr id="5" name="Content Placeholder 4">
            <a:extLst>
              <a:ext uri="{FF2B5EF4-FFF2-40B4-BE49-F238E27FC236}">
                <a16:creationId xmlns:a16="http://schemas.microsoft.com/office/drawing/2014/main" id="{BE9534A5-94C7-42E8-868B-BF9F256D3F27}"/>
              </a:ext>
            </a:extLst>
          </p:cNvPr>
          <p:cNvPicPr>
            <a:picLocks noGrp="1" noChangeAspect="1"/>
          </p:cNvPicPr>
          <p:nvPr>
            <p:ph idx="1"/>
          </p:nvPr>
        </p:nvPicPr>
        <p:blipFill rotWithShape="1">
          <a:blip r:embed="rId2"/>
          <a:srcRect l="31944" t="26021" r="31978" b="12032"/>
          <a:stretch/>
        </p:blipFill>
        <p:spPr>
          <a:xfrm>
            <a:off x="2234317" y="1566407"/>
            <a:ext cx="7839986" cy="4600465"/>
          </a:xfrm>
        </p:spPr>
      </p:pic>
    </p:spTree>
    <p:extLst>
      <p:ext uri="{BB962C8B-B14F-4D97-AF65-F5344CB8AC3E}">
        <p14:creationId xmlns:p14="http://schemas.microsoft.com/office/powerpoint/2010/main" val="1925929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7B420-751C-4088-BEB5-08B851925AA9}"/>
              </a:ext>
            </a:extLst>
          </p:cNvPr>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WORK DISTRIBUTION</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A31F0F3-7A07-410D-883A-9E6424EC5DB1}"/>
              </a:ext>
            </a:extLst>
          </p:cNvPr>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Front End : LAVANYA K </a:t>
            </a:r>
          </a:p>
          <a:p>
            <a:pPr algn="just"/>
            <a:r>
              <a:rPr lang="en-US" sz="2400" dirty="0">
                <a:latin typeface="Times New Roman" panose="02020603050405020304" pitchFamily="18" charset="0"/>
                <a:cs typeface="Times New Roman" panose="02020603050405020304" pitchFamily="18" charset="0"/>
              </a:rPr>
              <a:t>BACK END : AKSHATA B ANJUTAGI</a:t>
            </a:r>
          </a:p>
          <a:p>
            <a:pPr algn="just"/>
            <a:r>
              <a:rPr lang="en-US" sz="2400" dirty="0">
                <a:latin typeface="Times New Roman" panose="02020603050405020304" pitchFamily="18" charset="0"/>
                <a:cs typeface="Times New Roman" panose="02020603050405020304" pitchFamily="18" charset="0"/>
              </a:rPr>
              <a:t>DEMO : RENUKA KARADAGI</a:t>
            </a:r>
          </a:p>
          <a:p>
            <a:pPr algn="just"/>
            <a:r>
              <a:rPr lang="en-US" sz="2400" dirty="0">
                <a:latin typeface="Times New Roman" panose="02020603050405020304" pitchFamily="18" charset="0"/>
                <a:cs typeface="Times New Roman" panose="02020603050405020304" pitchFamily="18" charset="0"/>
              </a:rPr>
              <a:t>PROJECT PPT : YASHODHA M N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23561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9FCDD-DFAD-4841-9255-662B5533A59E}"/>
              </a:ext>
            </a:extLst>
          </p:cNvPr>
          <p:cNvSpPr>
            <a:spLocks noGrp="1"/>
          </p:cNvSpPr>
          <p:nvPr>
            <p:ph type="title"/>
          </p:nvPr>
        </p:nvSpPr>
        <p:spPr>
          <a:xfrm>
            <a:off x="889552" y="349857"/>
            <a:ext cx="10412896" cy="804754"/>
          </a:xfrm>
        </p:spPr>
        <p:txBody>
          <a:bodyPr/>
          <a:lstStyle/>
          <a:p>
            <a:r>
              <a:rPr lang="en-IN" b="1" dirty="0">
                <a:latin typeface="Times New Roman" panose="02020603050405020304" pitchFamily="18" charset="0"/>
                <a:cs typeface="Times New Roman" panose="02020603050405020304" pitchFamily="18" charset="0"/>
              </a:rPr>
              <a:t>SCREENSHOTS</a:t>
            </a:r>
          </a:p>
        </p:txBody>
      </p:sp>
      <p:pic>
        <p:nvPicPr>
          <p:cNvPr id="5" name="Content Placeholder 4">
            <a:extLst>
              <a:ext uri="{FF2B5EF4-FFF2-40B4-BE49-F238E27FC236}">
                <a16:creationId xmlns:a16="http://schemas.microsoft.com/office/drawing/2014/main" id="{1FCED33A-7506-49C4-B030-2407F6FC41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953" y="1290791"/>
            <a:ext cx="8534094" cy="4564049"/>
          </a:xfrm>
        </p:spPr>
      </p:pic>
      <p:sp>
        <p:nvSpPr>
          <p:cNvPr id="6" name="TextBox 5">
            <a:extLst>
              <a:ext uri="{FF2B5EF4-FFF2-40B4-BE49-F238E27FC236}">
                <a16:creationId xmlns:a16="http://schemas.microsoft.com/office/drawing/2014/main" id="{FEE5BBA6-06AF-4158-A258-951CDA0C78D7}"/>
              </a:ext>
            </a:extLst>
          </p:cNvPr>
          <p:cNvSpPr txBox="1"/>
          <p:nvPr/>
        </p:nvSpPr>
        <p:spPr>
          <a:xfrm>
            <a:off x="5053055" y="5991020"/>
            <a:ext cx="2456952"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1:Login page</a:t>
            </a:r>
          </a:p>
        </p:txBody>
      </p:sp>
    </p:spTree>
    <p:extLst>
      <p:ext uri="{BB962C8B-B14F-4D97-AF65-F5344CB8AC3E}">
        <p14:creationId xmlns:p14="http://schemas.microsoft.com/office/powerpoint/2010/main" val="855099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0D50D-6095-4711-8C87-833B87FB96A7}"/>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6EFE6F8E-CB5E-4DCC-A42D-F04991CCDE0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5196" y="618517"/>
            <a:ext cx="8881607" cy="4993420"/>
          </a:xfrm>
        </p:spPr>
      </p:pic>
      <p:sp>
        <p:nvSpPr>
          <p:cNvPr id="6" name="TextBox 5">
            <a:extLst>
              <a:ext uri="{FF2B5EF4-FFF2-40B4-BE49-F238E27FC236}">
                <a16:creationId xmlns:a16="http://schemas.microsoft.com/office/drawing/2014/main" id="{B25C677A-2BE0-4ECC-9635-9FC4F45093A2}"/>
              </a:ext>
            </a:extLst>
          </p:cNvPr>
          <p:cNvSpPr txBox="1"/>
          <p:nvPr/>
        </p:nvSpPr>
        <p:spPr>
          <a:xfrm>
            <a:off x="5070281" y="5893141"/>
            <a:ext cx="2592124"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2:Add Medicine</a:t>
            </a:r>
          </a:p>
        </p:txBody>
      </p:sp>
    </p:spTree>
    <p:extLst>
      <p:ext uri="{BB962C8B-B14F-4D97-AF65-F5344CB8AC3E}">
        <p14:creationId xmlns:p14="http://schemas.microsoft.com/office/powerpoint/2010/main" val="2223088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8ED2D-4041-49BF-AFB5-6080FEAD5706}"/>
              </a:ext>
            </a:extLst>
          </p:cNvPr>
          <p:cNvSpPr>
            <a:spLocks noGrp="1"/>
          </p:cNvSpPr>
          <p:nvPr>
            <p:ph type="title"/>
          </p:nvPr>
        </p:nvSpPr>
        <p:spPr/>
        <p:txBody>
          <a:bodyPr/>
          <a:lstStyle/>
          <a:p>
            <a:r>
              <a:rPr lang="en-IN" dirty="0"/>
              <a:t> </a:t>
            </a:r>
          </a:p>
        </p:txBody>
      </p:sp>
      <p:pic>
        <p:nvPicPr>
          <p:cNvPr id="5" name="Content Placeholder 4">
            <a:extLst>
              <a:ext uri="{FF2B5EF4-FFF2-40B4-BE49-F238E27FC236}">
                <a16:creationId xmlns:a16="http://schemas.microsoft.com/office/drawing/2014/main" id="{83A29B5B-0FB6-421E-88EF-DBEC83AA7D7D}"/>
              </a:ext>
            </a:extLst>
          </p:cNvPr>
          <p:cNvPicPr>
            <a:picLocks noGrp="1" noChangeAspect="1"/>
          </p:cNvPicPr>
          <p:nvPr>
            <p:ph idx="1"/>
          </p:nvPr>
        </p:nvPicPr>
        <p:blipFill>
          <a:blip r:embed="rId2"/>
          <a:stretch>
            <a:fillRect/>
          </a:stretch>
        </p:blipFill>
        <p:spPr>
          <a:xfrm>
            <a:off x="2222765" y="712442"/>
            <a:ext cx="7746470" cy="4351338"/>
          </a:xfrm>
        </p:spPr>
      </p:pic>
      <p:sp>
        <p:nvSpPr>
          <p:cNvPr id="6" name="TextBox 5">
            <a:extLst>
              <a:ext uri="{FF2B5EF4-FFF2-40B4-BE49-F238E27FC236}">
                <a16:creationId xmlns:a16="http://schemas.microsoft.com/office/drawing/2014/main" id="{AE1F971E-DDC5-4A72-A6CC-DB69A8133733}"/>
              </a:ext>
            </a:extLst>
          </p:cNvPr>
          <p:cNvSpPr txBox="1"/>
          <p:nvPr/>
        </p:nvSpPr>
        <p:spPr>
          <a:xfrm>
            <a:off x="4826440" y="5550010"/>
            <a:ext cx="3331597"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3:Add Medicine database</a:t>
            </a:r>
          </a:p>
        </p:txBody>
      </p:sp>
    </p:spTree>
    <p:extLst>
      <p:ext uri="{BB962C8B-B14F-4D97-AF65-F5344CB8AC3E}">
        <p14:creationId xmlns:p14="http://schemas.microsoft.com/office/powerpoint/2010/main" val="2175302971"/>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129</TotalTime>
  <Words>286</Words>
  <Application>Microsoft Office PowerPoint</Application>
  <PresentationFormat>Widescreen</PresentationFormat>
  <Paragraphs>51</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Arial Rounded MT Bold</vt:lpstr>
      <vt:lpstr>Times New Roman</vt:lpstr>
      <vt:lpstr>Tw Cen MT</vt:lpstr>
      <vt:lpstr>Droplet</vt:lpstr>
      <vt:lpstr>PHARMACY DATABASE AND BILLING</vt:lpstr>
      <vt:lpstr>INTRODUCTION</vt:lpstr>
      <vt:lpstr>PROBLEM  STATEMENT:</vt:lpstr>
      <vt:lpstr>   ENTITY RELATIONSHIP DIAGRAM   </vt:lpstr>
      <vt:lpstr>     CONCEPTUAL SCHEMA </vt:lpstr>
      <vt:lpstr>WORK DISTRIBUTION</vt:lpstr>
      <vt:lpstr>SCREENSHOTS</vt:lpstr>
      <vt:lpstr> </vt:lpstr>
      <vt:lpstr> </vt:lpstr>
      <vt:lpstr> </vt:lpstr>
      <vt:lpstr> </vt:lpstr>
      <vt:lpstr> </vt:lpstr>
      <vt:lpstr> </vt:lpstr>
      <vt:lpstr> </vt:lpstr>
      <vt:lpstr> </vt:lpstr>
      <vt:lpstr> </vt:lpstr>
      <vt:lpstr> </vt:lpstr>
      <vt:lpstr>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Renuka Karadagi</dc:creator>
  <cp:lastModifiedBy>Lavanya k</cp:lastModifiedBy>
  <cp:revision>15</cp:revision>
  <dcterms:created xsi:type="dcterms:W3CDTF">2021-01-13T18:03:11Z</dcterms:created>
  <dcterms:modified xsi:type="dcterms:W3CDTF">2021-01-14T19:51:41Z</dcterms:modified>
</cp:coreProperties>
</file>

<file path=docProps/thumbnail.jpeg>
</file>